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54" r:id="rId2"/>
    <p:sldMasterId id="2147484066" r:id="rId3"/>
    <p:sldMasterId id="2147484074" r:id="rId4"/>
  </p:sldMasterIdLst>
  <p:notesMasterIdLst>
    <p:notesMasterId r:id="rId8"/>
  </p:notesMasterIdLst>
  <p:sldIdLst>
    <p:sldId id="1569" r:id="rId5"/>
    <p:sldId id="1140" r:id="rId6"/>
    <p:sldId id="1568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ctr" rtl="0" fontAlgn="base">
      <a:spcBef>
        <a:spcPct val="10000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fontAlgn="base">
      <a:spcBef>
        <a:spcPct val="10000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fontAlgn="base">
      <a:spcBef>
        <a:spcPct val="10000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fontAlgn="base">
      <a:spcBef>
        <a:spcPct val="10000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fontAlgn="base">
      <a:spcBef>
        <a:spcPct val="10000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0000"/>
    <a:srgbClr val="FF7185"/>
    <a:srgbClr val="FCC0C0"/>
    <a:srgbClr val="0000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9" autoAdjust="0"/>
    <p:restoredTop sz="93314" autoAdjust="0"/>
  </p:normalViewPr>
  <p:slideViewPr>
    <p:cSldViewPr>
      <p:cViewPr>
        <p:scale>
          <a:sx n="60" d="100"/>
          <a:sy n="60" d="100"/>
        </p:scale>
        <p:origin x="-1568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F067E855-2526-4790-8A60-EAFE7FE2A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16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7E855-2526-4790-8A60-EAFE7FE2ACF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15902"/>
            <a:ext cx="2057400" cy="5683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5902"/>
            <a:ext cx="6019800" cy="5683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8740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28738"/>
            <a:ext cx="4038600" cy="2208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89350"/>
            <a:ext cx="40386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8740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328740"/>
            <a:ext cx="4038600" cy="457041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8738"/>
            <a:ext cx="8229600" cy="2208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89350"/>
            <a:ext cx="82296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8740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8740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8740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28740"/>
            <a:ext cx="4038600" cy="457041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1169988" y="555609"/>
            <a:ext cx="6765925" cy="54864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90469" tIns="44441" rIns="90469" bIns="44441" anchor="ctr">
            <a:spAutoFit/>
          </a:bodyPr>
          <a:lstStyle/>
          <a:p>
            <a:pPr algn="l" eaLnBrk="0" hangingPunct="0">
              <a:spcBef>
                <a:spcPct val="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64008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8738"/>
            <a:ext cx="4038600" cy="4570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28738"/>
            <a:ext cx="4038600" cy="457041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8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84611" y="4230256"/>
            <a:ext cx="5611092" cy="1038410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800" b="0" i="0" cap="none">
                <a:solidFill>
                  <a:srgbClr val="9CA0A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611" y="3017980"/>
            <a:ext cx="7697389" cy="10668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spcBef>
                <a:spcPct val="100000"/>
              </a:spcBef>
              <a:defRPr sz="4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611" y="685800"/>
            <a:ext cx="8054608" cy="533400"/>
          </a:xfrm>
          <a:prstGeom prst="rect">
            <a:avLst/>
          </a:prstGeom>
        </p:spPr>
        <p:txBody>
          <a:bodyPr anchor="b" anchorCtr="0"/>
          <a:lstStyle>
            <a:lvl1pPr>
              <a:defRPr sz="3200" cap="none">
                <a:solidFill>
                  <a:srgbClr val="53D2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0" indent="0">
              <a:buNone/>
              <a:defRPr sz="1600"/>
            </a:lvl3pPr>
            <a:lvl4pPr marL="1371316" indent="0">
              <a:buNone/>
              <a:defRPr sz="1400"/>
            </a:lvl4pPr>
            <a:lvl5pPr marL="1828421" indent="0">
              <a:buNone/>
              <a:defRPr sz="1400"/>
            </a:lvl5pPr>
            <a:lvl6pPr marL="2285526" indent="0">
              <a:buNone/>
              <a:defRPr sz="1400"/>
            </a:lvl6pPr>
            <a:lvl7pPr marL="2742630" indent="0">
              <a:buNone/>
              <a:defRPr sz="1400"/>
            </a:lvl7pPr>
            <a:lvl8pPr marL="3199736" indent="0">
              <a:buNone/>
              <a:defRPr sz="1400"/>
            </a:lvl8pPr>
            <a:lvl9pPr marL="365684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84611" y="685800"/>
            <a:ext cx="8054608" cy="533400"/>
          </a:xfrm>
          <a:prstGeom prst="rect">
            <a:avLst/>
          </a:prstGeom>
        </p:spPr>
        <p:txBody>
          <a:bodyPr anchor="b" anchorCtr="0"/>
          <a:lstStyle>
            <a:lvl1pPr>
              <a:defRPr sz="3200" cap="none">
                <a:solidFill>
                  <a:srgbClr val="53D2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4611" y="14478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8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>
              <a:lnSpc>
                <a:spcPts val="2400"/>
              </a:lnSpc>
              <a:buFont typeface="Arial" pitchFamily="34" charset="0"/>
              <a:buNone/>
              <a:defRPr sz="2000">
                <a:solidFill>
                  <a:srgbClr val="9CA0A6"/>
                </a:solidFill>
              </a:defRPr>
            </a:lvl2pPr>
            <a:lvl3pPr>
              <a:lnSpc>
                <a:spcPts val="2400"/>
              </a:lnSpc>
              <a:buNone/>
              <a:defRPr sz="1800">
                <a:solidFill>
                  <a:srgbClr val="9CA0A6"/>
                </a:solidFill>
              </a:defRPr>
            </a:lvl3pPr>
            <a:lvl4pPr>
              <a:lnSpc>
                <a:spcPts val="2400"/>
              </a:lnSpc>
              <a:buNone/>
              <a:defRPr sz="1800">
                <a:solidFill>
                  <a:srgbClr val="9CA0A6"/>
                </a:solidFill>
              </a:defRPr>
            </a:lvl4pPr>
            <a:lvl5pPr>
              <a:lnSpc>
                <a:spcPts val="2400"/>
              </a:lnSpc>
              <a:buNone/>
              <a:defRPr sz="1800">
                <a:solidFill>
                  <a:srgbClr val="9CA0A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5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84611" y="1447800"/>
            <a:ext cx="4115989" cy="494578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None/>
              <a:defRPr sz="24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rgbClr val="9CA0A6"/>
                </a:solidFill>
                <a:latin typeface="Arial" pitchFamily="34" charset="0"/>
                <a:cs typeface="Arial" pitchFamily="34" charset="0"/>
              </a:defRPr>
            </a:lvl2pPr>
            <a:lvl3pPr marL="914400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None/>
              <a:defRPr sz="1800">
                <a:solidFill>
                  <a:srgbClr val="9CA0A6"/>
                </a:solidFill>
                <a:latin typeface="Arial" pitchFamily="34" charset="0"/>
                <a:cs typeface="Arial" pitchFamily="34" charset="0"/>
              </a:defRPr>
            </a:lvl3pPr>
            <a:lvl4pPr marL="1371600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None/>
              <a:defRPr sz="1800">
                <a:solidFill>
                  <a:srgbClr val="9CA0A6"/>
                </a:solidFill>
                <a:latin typeface="Arial" pitchFamily="34" charset="0"/>
                <a:cs typeface="Arial" pitchFamily="34" charset="0"/>
              </a:defRPr>
            </a:lvl4pPr>
            <a:lvl5pPr marL="1828800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None/>
              <a:defRPr sz="1800">
                <a:solidFill>
                  <a:srgbClr val="9CA0A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84611" y="685800"/>
            <a:ext cx="8054608" cy="533400"/>
          </a:xfrm>
          <a:prstGeom prst="rect">
            <a:avLst/>
          </a:prstGeom>
        </p:spPr>
        <p:txBody>
          <a:bodyPr anchor="b" anchorCtr="0"/>
          <a:lstStyle>
            <a:lvl1pPr>
              <a:defRPr sz="3200" cap="none">
                <a:solidFill>
                  <a:srgbClr val="53D2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5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199"/>
            <a:ext cx="9144000" cy="685800"/>
          </a:xfrm>
          <a:prstGeom prst="rect">
            <a:avLst/>
          </a:prstGeom>
          <a:solidFill>
            <a:srgbClr val="53D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84611" y="3105150"/>
            <a:ext cx="5563789" cy="160020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>
                <a:latin typeface="HelveticaNeueLT Std Thin" pitchFamily="34" charset="0"/>
              </a:defRPr>
            </a:lvl2pPr>
            <a:lvl3pPr marL="914400" indent="0">
              <a:buNone/>
              <a:defRPr sz="2000">
                <a:latin typeface="HelveticaNeueLT Std Thin" pitchFamily="34" charset="0"/>
              </a:defRPr>
            </a:lvl3pPr>
            <a:lvl4pPr marL="1371600" indent="0">
              <a:buNone/>
              <a:defRPr sz="1800">
                <a:latin typeface="HelveticaNeueLT Std Thin" pitchFamily="34" charset="0"/>
              </a:defRPr>
            </a:lvl4pPr>
            <a:lvl5pPr marL="1828800" indent="0">
              <a:buNone/>
              <a:defRPr sz="1600">
                <a:latin typeface="HelveticaNeueLT Std Thin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stanford.JPG"/>
          <p:cNvPicPr>
            <a:picLocks noChangeAspect="1"/>
          </p:cNvPicPr>
          <p:nvPr userDrawn="1"/>
        </p:nvPicPr>
        <p:blipFill>
          <a:blip r:embed="rId2" cstate="print"/>
          <a:srcRect l="381" t="5944"/>
          <a:stretch>
            <a:fillRect/>
          </a:stretch>
        </p:blipFill>
        <p:spPr>
          <a:xfrm>
            <a:off x="3829050" y="6443141"/>
            <a:ext cx="1485900" cy="16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1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9208" y="2809875"/>
            <a:ext cx="3589060" cy="9638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838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784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51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989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8740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8740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1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53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94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116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441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8740"/>
            <a:ext cx="8229600" cy="457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69" tIns="44441" rIns="90469" bIns="44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25777" y="719138"/>
            <a:ext cx="27511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l" eaLnBrk="0" hangingPunct="0">
              <a:spcBef>
                <a:spcPct val="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188325" y="6561138"/>
            <a:ext cx="63341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l" eaLnBrk="0" hangingPunct="0">
              <a:spcBef>
                <a:spcPct val="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15900"/>
            <a:ext cx="640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69" tIns="44441" rIns="90469" bIns="444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8382002" y="6629403"/>
            <a:ext cx="818615" cy="24589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0" tIns="45711" rIns="91420" bIns="45711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000" dirty="0">
                <a:solidFill>
                  <a:srgbClr val="FFFFFF"/>
                </a:solidFill>
                <a:latin typeface="Arial" charset="0"/>
              </a:rPr>
              <a:t>Andrew 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5pPr>
      <a:lvl6pPr marL="45710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6pPr>
      <a:lvl7pPr marL="91421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7pPr>
      <a:lvl8pPr marL="137131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8pPr>
      <a:lvl9pPr marL="1828421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" pitchFamily="18" charset="0"/>
        </a:defRPr>
      </a:lvl9pPr>
    </p:titleStyle>
    <p:bodyStyle>
      <a:lvl1pPr marL="285690" indent="-285690" algn="l" rtl="0" eaLnBrk="0" fontAlgn="base" hangingPunct="0">
        <a:spcBef>
          <a:spcPct val="10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685658" indent="-22855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sz="1600" b="1">
          <a:solidFill>
            <a:schemeClr val="bg1"/>
          </a:solidFill>
          <a:latin typeface="+mn-lt"/>
        </a:defRPr>
      </a:lvl2pPr>
      <a:lvl3pPr marL="1142764" indent="-22855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542730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sz="1400" b="1">
          <a:solidFill>
            <a:schemeClr val="bg1"/>
          </a:solidFill>
          <a:latin typeface="+mn-lt"/>
        </a:defRPr>
      </a:lvl4pPr>
      <a:lvl5pPr marL="1999835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456940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6pPr>
      <a:lvl7pPr marL="2914046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7pPr>
      <a:lvl8pPr marL="3371150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8pPr>
      <a:lvl9pPr marL="3828256" indent="-171414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2980"/>
            <a:ext cx="8229600" cy="350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32675"/>
            <a:ext cx="8229600" cy="5415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1169988" y="587030"/>
            <a:ext cx="6765925" cy="428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7590" y="6578210"/>
            <a:ext cx="1617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</a:rPr>
              <a:t>Socher, Manning, Ng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5565" y="6578210"/>
            <a:ext cx="17748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Socher, Lin, Ng, Manning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800" b="0" i="0">
          <a:solidFill>
            <a:schemeClr val="tx1"/>
          </a:solidFill>
          <a:latin typeface="HelveticaNeueLT Std Thin"/>
          <a:ea typeface="+mj-ea"/>
          <a:cs typeface="HelveticaNeueLT Std Thin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 45 Light" pitchFamily="34" charset="0"/>
          <a:cs typeface="Arial" charset="0"/>
        </a:defRPr>
      </a:lvl9pPr>
    </p:titleStyle>
    <p:bodyStyle>
      <a:lvl1pPr marL="228600" indent="-228600" algn="l" rtl="0" fontAlgn="base">
        <a:lnSpc>
          <a:spcPct val="100000"/>
        </a:lnSpc>
        <a:spcBef>
          <a:spcPct val="50000"/>
        </a:spcBef>
        <a:spcAft>
          <a:spcPct val="0"/>
        </a:spcAft>
        <a:buClr>
          <a:srgbClr val="15B1F7"/>
        </a:buClr>
        <a:buSzPct val="80000"/>
        <a:buFont typeface="Arial"/>
        <a:buChar char="•"/>
        <a:defRPr sz="2400" b="0" i="0" baseline="0">
          <a:solidFill>
            <a:schemeClr val="tx1"/>
          </a:solidFill>
          <a:latin typeface="+mn-lt"/>
          <a:ea typeface="+mn-ea"/>
          <a:cs typeface="HelveticaNeueLT Std Lt" pitchFamily="34" charset="0"/>
        </a:defRPr>
      </a:lvl1pPr>
      <a:lvl2pPr marL="685800" indent="-228600" algn="l" rtl="0" fontAlgn="base">
        <a:lnSpc>
          <a:spcPct val="100000"/>
        </a:lnSpc>
        <a:spcBef>
          <a:spcPct val="25000"/>
        </a:spcBef>
        <a:spcAft>
          <a:spcPct val="0"/>
        </a:spcAft>
        <a:buClr>
          <a:srgbClr val="15B1F7"/>
        </a:buClr>
        <a:buFont typeface="Lucida Grande"/>
        <a:buChar char="–"/>
        <a:defRPr sz="2000" b="0" i="0">
          <a:solidFill>
            <a:schemeClr val="tx1"/>
          </a:solidFill>
          <a:latin typeface="+mn-lt"/>
          <a:cs typeface="HelveticaNeueLT Std Lt" pitchFamily="34" charset="0"/>
        </a:defRPr>
      </a:lvl2pPr>
      <a:lvl3pPr marL="1084263" indent="-169863" algn="l" rtl="0" fontAlgn="base">
        <a:lnSpc>
          <a:spcPct val="100000"/>
        </a:lnSpc>
        <a:spcBef>
          <a:spcPct val="25000"/>
        </a:spcBef>
        <a:spcAft>
          <a:spcPct val="0"/>
        </a:spcAft>
        <a:buClr>
          <a:srgbClr val="15B1F7"/>
        </a:buClr>
        <a:buFont typeface="Lucida Grande"/>
        <a:buChar char="–"/>
        <a:defRPr b="0" i="0">
          <a:solidFill>
            <a:schemeClr val="tx1"/>
          </a:solidFill>
          <a:latin typeface="+mn-lt"/>
          <a:cs typeface="HelveticaNeueLT Std Lt" pitchFamily="34" charset="0"/>
        </a:defRPr>
      </a:lvl3pPr>
      <a:lvl4pPr marL="1541463" indent="-169863" algn="l" rtl="0" fontAlgn="base">
        <a:lnSpc>
          <a:spcPct val="100000"/>
        </a:lnSpc>
        <a:spcBef>
          <a:spcPct val="25000"/>
        </a:spcBef>
        <a:spcAft>
          <a:spcPct val="0"/>
        </a:spcAft>
        <a:buClr>
          <a:srgbClr val="15B1F7"/>
        </a:buClr>
        <a:buFont typeface="Lucida Grande"/>
        <a:buChar char="–"/>
        <a:defRPr sz="1600" b="0" i="0">
          <a:solidFill>
            <a:schemeClr val="tx1"/>
          </a:solidFill>
          <a:latin typeface="+mn-lt"/>
          <a:cs typeface="HelveticaNeueLT Std Lt" pitchFamily="34" charset="0"/>
        </a:defRPr>
      </a:lvl4pPr>
      <a:lvl5pPr marL="1998663" indent="-169863" algn="l" rtl="0" fontAlgn="base">
        <a:lnSpc>
          <a:spcPct val="100000"/>
        </a:lnSpc>
        <a:spcBef>
          <a:spcPct val="25000"/>
        </a:spcBef>
        <a:spcAft>
          <a:spcPct val="0"/>
        </a:spcAft>
        <a:buClr>
          <a:srgbClr val="15B1F7"/>
        </a:buClr>
        <a:buFont typeface="Lucida Grande"/>
        <a:buChar char="–"/>
        <a:defRPr sz="1400" b="0" i="0">
          <a:solidFill>
            <a:schemeClr val="tx1"/>
          </a:solidFill>
          <a:latin typeface="+mn-lt"/>
          <a:cs typeface="HelveticaNeueLT Std Lt" pitchFamily="34" charset="0"/>
        </a:defRPr>
      </a:lvl5pPr>
      <a:lvl6pPr marL="2455863" indent="-1698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C4DBDA"/>
        </a:buClr>
        <a:buFont typeface="Arial" charset="0"/>
        <a:buChar char="–"/>
        <a:defRPr sz="1400">
          <a:solidFill>
            <a:schemeClr val="bg1"/>
          </a:solidFill>
          <a:latin typeface="+mn-lt"/>
          <a:cs typeface="+mn-cs"/>
        </a:defRPr>
      </a:lvl6pPr>
      <a:lvl7pPr marL="2913063" indent="-1698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C4DBDA"/>
        </a:buClr>
        <a:buFont typeface="Arial" charset="0"/>
        <a:buChar char="–"/>
        <a:defRPr sz="1400">
          <a:solidFill>
            <a:schemeClr val="bg1"/>
          </a:solidFill>
          <a:latin typeface="+mn-lt"/>
          <a:cs typeface="+mn-cs"/>
        </a:defRPr>
      </a:lvl7pPr>
      <a:lvl8pPr marL="3370263" indent="-1698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C4DBDA"/>
        </a:buClr>
        <a:buFont typeface="Arial" charset="0"/>
        <a:buChar char="–"/>
        <a:defRPr sz="1400">
          <a:solidFill>
            <a:schemeClr val="bg1"/>
          </a:solidFill>
          <a:latin typeface="+mn-lt"/>
          <a:cs typeface="+mn-cs"/>
        </a:defRPr>
      </a:lvl8pPr>
      <a:lvl9pPr marL="3827463" indent="-1698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rgbClr val="C4DBDA"/>
        </a:buClr>
        <a:buFont typeface="Arial" charset="0"/>
        <a:buChar char="–"/>
        <a:defRPr sz="1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6/8/14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3530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905" y="1508750"/>
            <a:ext cx="7604190" cy="3456450"/>
          </a:xfrm>
        </p:spPr>
        <p:txBody>
          <a:bodyPr/>
          <a:lstStyle/>
          <a:p>
            <a:pPr algn="l"/>
            <a:r>
              <a:rPr lang="en-US" b="0" dirty="0" smtClean="0"/>
              <a:t>To whom it concerns: </a:t>
            </a:r>
          </a:p>
          <a:p>
            <a:pPr algn="l"/>
            <a:r>
              <a:rPr lang="en-US" b="0" dirty="0" smtClean="0"/>
              <a:t>Permission is hereby granted to use the images in this </a:t>
            </a:r>
            <a:r>
              <a:rPr lang="en-US" b="0" dirty="0" err="1" smtClean="0"/>
              <a:t>powerpoint</a:t>
            </a:r>
            <a:r>
              <a:rPr lang="en-US" b="0" dirty="0" smtClean="0"/>
              <a:t> file in any publication or presentation.  </a:t>
            </a:r>
          </a:p>
          <a:p>
            <a:pPr algn="l"/>
            <a:r>
              <a:rPr lang="en-US" b="0" dirty="0" smtClean="0"/>
              <a:t>Andrew Ng</a:t>
            </a:r>
          </a:p>
          <a:p>
            <a:pPr algn="l"/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7014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" y="215900"/>
            <a:ext cx="9178795" cy="304800"/>
          </a:xfrm>
        </p:spPr>
        <p:txBody>
          <a:bodyPr/>
          <a:lstStyle/>
          <a:p>
            <a:r>
              <a:rPr lang="en-US" dirty="0" smtClean="0"/>
              <a:t>Deep Learning: Learns increasingly complex features</a:t>
            </a:r>
            <a:endParaRPr lang="en-US" dirty="0"/>
          </a:p>
        </p:txBody>
      </p:sp>
      <p:graphicFrame>
        <p:nvGraphicFramePr>
          <p:cNvPr id="3085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67233"/>
              </p:ext>
            </p:extLst>
          </p:nvPr>
        </p:nvGraphicFramePr>
        <p:xfrm>
          <a:off x="2814412" y="4131010"/>
          <a:ext cx="1752006" cy="11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556" name="Acrobat Document" r:id="rId4" imgW="5728680" imgH="3856320" progId="AcroExch.Document.7">
                  <p:embed/>
                </p:oleObj>
              </mc:Choice>
              <mc:Fallback>
                <p:oleObj name="Acrobat Document" r:id="rId4" imgW="5728680" imgH="3856320" progId="AcroExch.Document.7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412" y="4131010"/>
                        <a:ext cx="1752006" cy="11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12610" y="5848515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pixels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6116" y="453441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edges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 rot="5400000">
            <a:off x="3446578" y="5288799"/>
            <a:ext cx="365760" cy="274320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2717150" y="2333527"/>
            <a:ext cx="2011362" cy="1379665"/>
            <a:chOff x="2313296" y="1969937"/>
            <a:chExt cx="2011362" cy="1379665"/>
          </a:xfrm>
        </p:grpSpPr>
        <p:graphicFrame>
          <p:nvGraphicFramePr>
            <p:cNvPr id="23" name="Object 91"/>
            <p:cNvGraphicFramePr>
              <a:graphicFrameLocks noChangeAspect="1"/>
            </p:cNvGraphicFramePr>
            <p:nvPr/>
          </p:nvGraphicFramePr>
          <p:xfrm>
            <a:off x="2330119" y="1990702"/>
            <a:ext cx="1962150" cy="1358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557" name="Acrobat Document" r:id="rId6" imgW="5728680" imgH="3843720" progId="AcroExch.Document.7">
                    <p:embed/>
                  </p:oleObj>
                </mc:Choice>
                <mc:Fallback>
                  <p:oleObj name="Acrobat Document" r:id="rId6" imgW="5728680" imgH="3843720" progId="AcroExch.Document.7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0119" y="1990702"/>
                          <a:ext cx="1962150" cy="1358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 useBgFill="1"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313296" y="1969937"/>
              <a:ext cx="2011362" cy="36576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en-US" sz="16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2651750" y="663840"/>
            <a:ext cx="2011680" cy="1526251"/>
            <a:chOff x="487339" y="750628"/>
            <a:chExt cx="2011680" cy="1526251"/>
          </a:xfrm>
        </p:grpSpPr>
        <p:graphicFrame>
          <p:nvGraphicFramePr>
            <p:cNvPr id="25" name="Object 92"/>
            <p:cNvGraphicFramePr>
              <a:graphicFrameLocks noChangeAspect="1"/>
            </p:cNvGraphicFramePr>
            <p:nvPr/>
          </p:nvGraphicFramePr>
          <p:xfrm>
            <a:off x="528614" y="838604"/>
            <a:ext cx="1962150" cy="1438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558" name="Acrobat Document" r:id="rId8" imgW="5728680" imgH="4071960" progId="AcroExch.Document.7">
                    <p:embed/>
                  </p:oleObj>
                </mc:Choice>
                <mc:Fallback>
                  <p:oleObj name="Acrobat Document" r:id="rId8" imgW="5728680" imgH="4071960" progId="AcroExch.Document.7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14" y="838604"/>
                          <a:ext cx="1962150" cy="1438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 useBgFill="1"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487339" y="750628"/>
              <a:ext cx="2011680" cy="18288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en-US" sz="16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9" name="AutoShape 4"/>
          <p:cNvSpPr>
            <a:spLocks noChangeArrowheads="1"/>
          </p:cNvSpPr>
          <p:nvPr/>
        </p:nvSpPr>
        <p:spPr bwMode="auto">
          <a:xfrm rot="5400000">
            <a:off x="3484036" y="3735230"/>
            <a:ext cx="365760" cy="274320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 rot="5400000">
            <a:off x="3423829" y="2263546"/>
            <a:ext cx="365760" cy="274320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4866" y="2707886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object parts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(combination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of edges)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3493" y="1304442"/>
            <a:ext cx="1766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object models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neuron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4000" y="1511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25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30" y="1355130"/>
            <a:ext cx="5722345" cy="494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097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530"/>
  <p:tag name="DEFAULTHEIGHT" val="446"/>
  <p:tag name="DEFAULTDISPLAYSOURCE" val="\documentclass{article}\pagestyle{empty}&#10;\begin{document}&#10;&#10;\end{document}&#10;"/>
  <p:tag name="EMBEDFONTS" val="0"/>
  <p:tag name="PREVIOUS_ACTIVE_SLIDE" val="1459"/>
</p:tagLst>
</file>

<file path=ppt/theme/theme1.xml><?xml version="1.0" encoding="utf-8"?>
<a:theme xmlns:a="http://schemas.openxmlformats.org/drawingml/2006/main" name="1_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untitled 1">
      <a:majorFont>
        <a:latin typeface="Time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206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spcBef>
            <a:spcPts val="0"/>
          </a:spcBef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rp Blue Bullet and Title">
  <a:themeElements>
    <a:clrScheme name="ST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3D8FF"/>
      </a:accent1>
      <a:accent2>
        <a:srgbClr val="C1EA44"/>
      </a:accent2>
      <a:accent3>
        <a:srgbClr val="C52B87"/>
      </a:accent3>
      <a:accent4>
        <a:srgbClr val="FFEE7F"/>
      </a:accent4>
      <a:accent5>
        <a:srgbClr val="FF9C44"/>
      </a:accent5>
      <a:accent6>
        <a:srgbClr val="595959"/>
      </a:accent6>
      <a:hlink>
        <a:srgbClr val="C52B87"/>
      </a:hlink>
      <a:folHlink>
        <a:srgbClr val="595959"/>
      </a:folHlink>
    </a:clrScheme>
    <a:fontScheme name="STA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8DAF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82124" tIns="41061" rIns="82124" bIns="41061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b="0" i="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Corp Blue Bullet and Titl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E82AB"/>
        </a:accent1>
        <a:accent2>
          <a:srgbClr val="C4DBDA"/>
        </a:accent2>
        <a:accent3>
          <a:srgbClr val="FFFFFF"/>
        </a:accent3>
        <a:accent4>
          <a:srgbClr val="000000"/>
        </a:accent4>
        <a:accent5>
          <a:srgbClr val="B6C1D2"/>
        </a:accent5>
        <a:accent6>
          <a:srgbClr val="B1C6C5"/>
        </a:accent6>
        <a:hlink>
          <a:srgbClr val="26578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24978</TotalTime>
  <Words>47</Words>
  <Application>Microsoft Macintosh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1_untitled 1</vt:lpstr>
      <vt:lpstr>1_Office Theme</vt:lpstr>
      <vt:lpstr>Corp Blue Bullet and Title</vt:lpstr>
      <vt:lpstr> Black </vt:lpstr>
      <vt:lpstr>Acrobat Document</vt:lpstr>
      <vt:lpstr>PowerPoint Presentation</vt:lpstr>
      <vt:lpstr>Deep Learning: Learns increasingly complex features</vt:lpstr>
      <vt:lpstr>Cat neuron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Andrew Ng</cp:lastModifiedBy>
  <cp:revision>642</cp:revision>
  <dcterms:created xsi:type="dcterms:W3CDTF">2006-04-24T00:02:39Z</dcterms:created>
  <dcterms:modified xsi:type="dcterms:W3CDTF">2014-06-09T01:10:07Z</dcterms:modified>
</cp:coreProperties>
</file>